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6" d="100"/>
          <a:sy n="86" d="100"/>
        </p:scale>
        <p:origin x="114" y="67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13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8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18 мая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19 мая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18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19 мая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kk-KZ" sz="1100" dirty="0" smtClean="0">
                <a:solidFill>
                  <a:schemeClr val="tx1"/>
                </a:solidFill>
              </a:rPr>
              <a:t>еременная </a:t>
            </a:r>
            <a:r>
              <a:rPr lang="kk-KZ" sz="1100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kk-KZ" sz="1100" dirty="0" smtClean="0">
                <a:solidFill>
                  <a:schemeClr val="tx1"/>
                </a:solidFill>
              </a:rPr>
              <a:t>западный 3-8 </a:t>
            </a:r>
            <a:r>
              <a:rPr lang="kk-KZ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12-14, </a:t>
            </a:r>
            <a:r>
              <a:rPr lang="kk-KZ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22-24 </a:t>
            </a:r>
            <a:r>
              <a:rPr lang="kk-KZ" sz="1100" dirty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20 мая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19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20 мая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западный 3-8, днем порывы 15 </a:t>
            </a:r>
            <a:r>
              <a:rPr lang="ru-RU" sz="1100" dirty="0" smtClean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9-11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3515762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1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 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18 мая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29661</TotalTime>
  <Words>790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7242</cp:revision>
  <cp:lastPrinted>2021-07-01T09:11:30Z</cp:lastPrinted>
  <dcterms:created xsi:type="dcterms:W3CDTF">2018-03-27T06:03:00Z</dcterms:created>
  <dcterms:modified xsi:type="dcterms:W3CDTF">2026-05-18T06:53:48Z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